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276" r:id="rId11"/>
    <p:sldId id="336" r:id="rId12"/>
    <p:sldId id="328" r:id="rId13"/>
    <p:sldId id="337" r:id="rId14"/>
    <p:sldId id="330" r:id="rId15"/>
    <p:sldId id="331" r:id="rId16"/>
    <p:sldId id="332" r:id="rId17"/>
    <p:sldId id="265" r:id="rId18"/>
    <p:sldId id="286" r:id="rId19"/>
    <p:sldId id="334" r:id="rId20"/>
    <p:sldId id="338" r:id="rId21"/>
    <p:sldId id="329" r:id="rId22"/>
    <p:sldId id="335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Beveridge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PXD014337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DSS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C12-C168-FAF6-814E-9E240F25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Real Test: Large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-Wide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E68-1F2D-8C43-068A-4BB07652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nuclei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Samples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DSG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abundant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3000)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sequences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UniProt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26 000)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1% FDR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xiFDR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9E3C-326F-455D-34B8-25CF7DCB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2B501-3149-44F6-FE0C-727723E0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AEC83-A080-2AF7-51A4-33704437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905"/>
            <a:ext cx="5181600" cy="4351338"/>
          </a:xfrm>
        </p:spPr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E974465-479F-54E2-47E2-79D168AB3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9477"/>
            <a:ext cx="5181600" cy="3910812"/>
          </a:xfrm>
          <a:ln w="38100">
            <a:solidFill>
              <a:schemeClr val="tx1"/>
            </a:solidFill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-312634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A1C8E9C0-B192-EA3F-D584-912FEB7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72" y="1835027"/>
            <a:ext cx="3539210" cy="3539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4DD2E-3DF1-EB44-468D-5F3D1FFEFF2D}"/>
              </a:ext>
            </a:extLst>
          </p:cNvPr>
          <p:cNvSpPr txBox="1"/>
          <p:nvPr/>
        </p:nvSpPr>
        <p:spPr>
          <a:xfrm>
            <a:off x="5501168" y="1373362"/>
            <a:ext cx="208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</a:t>
            </a:r>
            <a:r>
              <a:rPr lang="de-A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-Print: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9363-DBE9-C525-68DF-CEF78D82BC32}"/>
              </a:ext>
            </a:extLst>
          </p:cNvPr>
          <p:cNvSpPr txBox="1"/>
          <p:nvPr/>
        </p:nvSpPr>
        <p:spPr>
          <a:xfrm>
            <a:off x="8610599" y="3312134"/>
            <a:ext cx="3498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MS Annika: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hgb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-bin-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proteomics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b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MSAnnika</a:t>
            </a:r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micha.birklbauer@fh-hagenberg.at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github.com/michabirklbauer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michabirklbauer.me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Matzinger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PXD029252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ADH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Crosslinker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molecule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covalently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links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amino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acids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Digestion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connected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fragments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l-GR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β</a:t>
            </a:r>
            <a:r>
              <a:rPr lang="de-AT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spectrometry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protein-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interaction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8FBCE-B341-F942-C7B4-2F36562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B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Matrix Encoding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Encoding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Scoring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846</Words>
  <Application>Microsoft Office PowerPoint</Application>
  <PresentationFormat>Widescreen</PresentationFormat>
  <Paragraphs>177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End Product</vt:lpstr>
      <vt:lpstr>Comparison of MS Annika 3.0 to Other Search Engines</vt:lpstr>
      <vt:lpstr>PowerPoint Presentation</vt:lpstr>
      <vt:lpstr>The Real Test: Large Scale Proteome-Wide Crosslink Identification</vt:lpstr>
      <vt:lpstr>PowerPoint Presentation</vt:lpstr>
      <vt:lpstr>PowerPoint Presentation</vt:lpstr>
      <vt:lpstr>Conclusions</vt:lpstr>
      <vt:lpstr>Acknowledgements</vt:lpstr>
      <vt:lpstr>Discussion</vt:lpstr>
      <vt:lpstr>Appendix A</vt:lpstr>
      <vt:lpstr>Comparison of MS Annika 3.0 to Other Search Engines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60</cp:revision>
  <dcterms:created xsi:type="dcterms:W3CDTF">2024-02-08T12:43:48Z</dcterms:created>
  <dcterms:modified xsi:type="dcterms:W3CDTF">2024-09-12T09:01:09Z</dcterms:modified>
</cp:coreProperties>
</file>